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>
        <p:scale>
          <a:sx n="50" d="100"/>
          <a:sy n="50" d="100"/>
        </p:scale>
        <p:origin x="1205" y="547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468E99D-58BF-4914-BB97-ABD5DD94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DA263C-F836-41A1-A710-1A0DEE70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36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Cowardice</a:t>
            </a:r>
          </a:p>
        </p:txBody>
      </p:sp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396090" y="3479647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4564" y="1269341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55" y="1446402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" y="1437063"/>
            <a:ext cx="6369812" cy="4706782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95" y="1604061"/>
            <a:ext cx="5927637" cy="43800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408903" y="6051246"/>
            <a:ext cx="3992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41242" y="6051246"/>
            <a:ext cx="387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24F05E-5AE6-4768-AD04-29F0B074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284860" y="606066"/>
            <a:ext cx="762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POSITION IN MEDIA HISTORY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11823" y="6051246"/>
            <a:ext cx="311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471722" y="6051246"/>
            <a:ext cx="3457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6" y="1437063"/>
            <a:ext cx="5839975" cy="4315276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287609"/>
            <a:ext cx="6244494" cy="4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7" y="2926711"/>
            <a:ext cx="2172319" cy="2172319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509301"/>
            <a:ext cx="2834821" cy="2834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44" y="4747144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94E1BDD-6007-4578-8DC7-9A003002A72A}"/>
              </a:ext>
            </a:extLst>
          </p:cNvPr>
          <p:cNvSpPr/>
          <p:nvPr/>
        </p:nvSpPr>
        <p:spPr>
          <a:xfrm>
            <a:off x="5724983" y="2040525"/>
            <a:ext cx="5346656" cy="83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CE04C0-A831-452E-BD3A-DAAA5D97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539604" y="547263"/>
            <a:ext cx="488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3B4E4-CFF2-4052-84D0-60314B6BD10F}"/>
              </a:ext>
            </a:extLst>
          </p:cNvPr>
          <p:cNvSpPr txBox="1"/>
          <p:nvPr/>
        </p:nvSpPr>
        <p:spPr>
          <a:xfrm>
            <a:off x="1477856" y="2040525"/>
            <a:ext cx="25049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FF186-09BC-4A44-A53B-6E46A9E77EA8}"/>
              </a:ext>
            </a:extLst>
          </p:cNvPr>
          <p:cNvSpPr txBox="1"/>
          <p:nvPr/>
        </p:nvSpPr>
        <p:spPr>
          <a:xfrm>
            <a:off x="386574" y="3504415"/>
            <a:ext cx="4933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Third Person Character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F829A4-CBFB-46EB-8493-F5941C4167D0}"/>
              </a:ext>
            </a:extLst>
          </p:cNvPr>
          <p:cNvSpPr txBox="1"/>
          <p:nvPr/>
        </p:nvSpPr>
        <p:spPr>
          <a:xfrm>
            <a:off x="5724983" y="2040525"/>
            <a:ext cx="5346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Blueprint Component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906588" y="3465868"/>
            <a:ext cx="298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3861564" y="5760384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60684" y="5760384"/>
            <a:ext cx="254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884958" y="5760383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Hook Ability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3" y="1966492"/>
            <a:ext cx="5560918" cy="996694"/>
          </a:xfrm>
          <a:prstGeom prst="rect">
            <a:avLst/>
          </a:prstGeom>
        </p:spPr>
      </p:pic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5062" y="2963186"/>
            <a:ext cx="2768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27B9869-A743-446C-9BEB-6E265FF5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42" y="320468"/>
            <a:ext cx="12793742" cy="6730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12220" y="29505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pic>
        <p:nvPicPr>
          <p:cNvPr id="2" name="A_Main_Character_Idle_Stretch ">
            <a:hlinkClick r:id="" action="ppaction://media"/>
            <a:extLst>
              <a:ext uri="{FF2B5EF4-FFF2-40B4-BE49-F238E27FC236}">
                <a16:creationId xmlns:a16="http://schemas.microsoft.com/office/drawing/2014/main" id="{3BDCEBD1-EE7C-4768-A689-3923A70D0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contrast="20000"/>
          </a:blip>
          <a:srcRect l="28573" t="26398" r="23549" b="13624"/>
          <a:stretch/>
        </p:blipFill>
        <p:spPr>
          <a:xfrm>
            <a:off x="1814825" y="614199"/>
            <a:ext cx="8546635" cy="5843998"/>
          </a:xfrm>
          <a:prstGeom prst="rect">
            <a:avLst/>
          </a:prstGeom>
          <a:ln w="38100" cap="flat">
            <a:solidFill>
              <a:schemeClr val="bg1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Vogel enthält.&#10;&#10;Automatisch generierte Beschreibung">
            <a:extLst>
              <a:ext uri="{FF2B5EF4-FFF2-40B4-BE49-F238E27FC236}">
                <a16:creationId xmlns:a16="http://schemas.microsoft.com/office/drawing/2014/main" id="{1CD1966C-3463-4C0C-A17C-8706EBF2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-593" y="1596724"/>
            <a:ext cx="12192000" cy="4224761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18ADA84-7196-47EB-9285-6A5298632BEE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4331C680-34F9-4260-BB45-A357BD1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4780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167640" y="2767280"/>
            <a:ext cx="4099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1:00 of gameplay</a:t>
            </a:r>
          </a:p>
          <a:p>
            <a:pPr algn="ctr"/>
            <a:r>
              <a:rPr lang="en-US" sz="4000" i="1" dirty="0"/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211CCCE-CB73-450F-ACFC-A2FB13EA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F14F025-B186-462D-9211-40AD43C1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1" y="913495"/>
            <a:ext cx="11511696" cy="52136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FEEFB-4E06-491B-895A-229F5922CA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60" y="5570720"/>
            <a:ext cx="1231707" cy="122852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376295-E500-43D3-8195-6505C24BD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503" y="5906823"/>
            <a:ext cx="927609" cy="9276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927DA4B-0D63-4FEF-9FB2-B365E6E0F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1125" y="5108380"/>
            <a:ext cx="927608" cy="927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B235E70-B405-4B08-AA0A-892D4F84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1400" y="5213651"/>
            <a:ext cx="716795" cy="71679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F7D9986-E34A-496A-ACC9-CAD61C6A3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4656" y="5670359"/>
            <a:ext cx="927609" cy="92760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59236A8-027A-4906-8DBE-0132A05F5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1876" y="5570720"/>
            <a:ext cx="927608" cy="9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C57AB2AD-EA57-4215-918B-0E45EA237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157122" y="1621288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742307" y="4839147"/>
            <a:ext cx="4607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4358903" y="3240977"/>
            <a:ext cx="385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39EC307-6571-493C-92F1-8D913E51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2" y="1490903"/>
            <a:ext cx="2746455" cy="2746455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0" y="3153295"/>
            <a:ext cx="2746455" cy="2746455"/>
          </a:xfrm>
          <a:prstGeom prst="rect">
            <a:avLst/>
          </a:prstGeom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43" y="1490903"/>
            <a:ext cx="2746455" cy="2746455"/>
          </a:xfrm>
          <a:prstGeom prst="rect">
            <a:avLst/>
          </a:prstGeom>
          <a:effectLst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67B5138-0820-47E5-8010-30EB4B373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20" y="3153600"/>
            <a:ext cx="2763093" cy="2763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603CB85-55DB-4FBA-9CDE-F1BE54A3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1793614" y="1951393"/>
            <a:ext cx="274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493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TARGET AUDIENCE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25A87B-84C5-498A-8FD7-92104CEE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45" y="1766863"/>
            <a:ext cx="3860824" cy="38608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983912" y="150753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8554" y="5563851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7681858" y="5416588"/>
            <a:ext cx="429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632992" y="3281777"/>
            <a:ext cx="295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275504" y="3796988"/>
            <a:ext cx="389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Limited leisure time</a:t>
            </a:r>
          </a:p>
        </p:txBody>
      </p: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363A2D52-50C0-420D-AA11-8A24BE2E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5183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PRODUCTION PLAN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8999DB-4EA2-4F91-B617-FFEEB3EECA4F}"/>
              </a:ext>
            </a:extLst>
          </p:cNvPr>
          <p:cNvGrpSpPr/>
          <p:nvPr/>
        </p:nvGrpSpPr>
        <p:grpSpPr>
          <a:xfrm>
            <a:off x="1630748" y="2054075"/>
            <a:ext cx="9785237" cy="3689337"/>
            <a:chOff x="1308326" y="1718409"/>
            <a:chExt cx="9785237" cy="368933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34954" y="1718409"/>
              <a:ext cx="2946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34954" y="2712226"/>
              <a:ext cx="53233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34954" y="3706043"/>
              <a:ext cx="6158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34954" y="4699860"/>
              <a:ext cx="14135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Polish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4C829CC-A1E9-4711-8329-89ACEC1EC109}"/>
                </a:ext>
              </a:extLst>
            </p:cNvPr>
            <p:cNvGrpSpPr/>
            <p:nvPr/>
          </p:nvGrpSpPr>
          <p:grpSpPr>
            <a:xfrm>
              <a:off x="1308326" y="1910176"/>
              <a:ext cx="404727" cy="3341900"/>
              <a:chOff x="1493520" y="1910176"/>
              <a:chExt cx="406400" cy="335571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D09E44D8-24FB-4CD6-AFC6-18827E605216}"/>
                  </a:ext>
                </a:extLst>
              </p:cNvPr>
              <p:cNvSpPr/>
              <p:nvPr/>
            </p:nvSpPr>
            <p:spPr>
              <a:xfrm>
                <a:off x="1660237" y="4272073"/>
                <a:ext cx="83127" cy="5874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9840E24D-4C8B-4BFE-A221-FAD52812D61B}"/>
                  </a:ext>
                </a:extLst>
              </p:cNvPr>
              <p:cNvSpPr/>
              <p:nvPr/>
            </p:nvSpPr>
            <p:spPr>
              <a:xfrm>
                <a:off x="1660237" y="2316576"/>
                <a:ext cx="83127" cy="707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74E51B1-C250-4A96-AF2B-BC434CBB107A}"/>
                  </a:ext>
                </a:extLst>
              </p:cNvPr>
              <p:cNvSpPr/>
              <p:nvPr/>
            </p:nvSpPr>
            <p:spPr>
              <a:xfrm>
                <a:off x="1493520" y="1910176"/>
                <a:ext cx="406400" cy="406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7487921-E63B-48C2-851B-7C36D93C0F6E}"/>
                  </a:ext>
                </a:extLst>
              </p:cNvPr>
              <p:cNvSpPr/>
              <p:nvPr/>
            </p:nvSpPr>
            <p:spPr>
              <a:xfrm>
                <a:off x="1493520" y="2871856"/>
                <a:ext cx="406400" cy="406400"/>
              </a:xfrm>
              <a:prstGeom prst="ellipse">
                <a:avLst/>
              </a:prstGeom>
              <a:solidFill>
                <a:srgbClr val="BF2B5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B4E3240-8D78-462C-93B3-50D11B8944A4}"/>
                  </a:ext>
                </a:extLst>
              </p:cNvPr>
              <p:cNvSpPr/>
              <p:nvPr/>
            </p:nvSpPr>
            <p:spPr>
              <a:xfrm>
                <a:off x="1493520" y="3865673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71E6D19-9BCF-4B5C-8350-7A2F2F9E2178}"/>
                  </a:ext>
                </a:extLst>
              </p:cNvPr>
              <p:cNvSpPr/>
              <p:nvPr/>
            </p:nvSpPr>
            <p:spPr>
              <a:xfrm>
                <a:off x="1493520" y="4859490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6E65F545-0687-4815-9F5B-2108A1DF4C47}"/>
                  </a:ext>
                </a:extLst>
              </p:cNvPr>
              <p:cNvSpPr/>
              <p:nvPr/>
            </p:nvSpPr>
            <p:spPr>
              <a:xfrm>
                <a:off x="1660237" y="3278256"/>
                <a:ext cx="83127" cy="6181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2216351" y="1718409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09/06/19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2216351" y="2712226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23/06/19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216351" y="3706043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07/07/19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2216351" y="4699860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16/07/19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413341" y="276863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100755-E9F6-49E4-8055-3793FFD520CF}"/>
              </a:ext>
            </a:extLst>
          </p:cNvPr>
          <p:cNvGrpSpPr/>
          <p:nvPr/>
        </p:nvGrpSpPr>
        <p:grpSpPr>
          <a:xfrm>
            <a:off x="1341014" y="1218138"/>
            <a:ext cx="5684115" cy="5730120"/>
            <a:chOff x="1951419" y="1191877"/>
            <a:chExt cx="5684115" cy="5730120"/>
          </a:xfrm>
        </p:grpSpPr>
        <p:pic>
          <p:nvPicPr>
            <p:cNvPr id="7" name="Grafik 6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7516A98-FA4C-4A8F-8309-26A5CA6D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19" y="1191877"/>
              <a:ext cx="5684115" cy="5730120"/>
            </a:xfrm>
            <a:prstGeom prst="rect">
              <a:avLst/>
            </a:prstGeom>
          </p:spPr>
        </p:pic>
        <p:pic>
          <p:nvPicPr>
            <p:cNvPr id="16" name="Grafik 15" descr="Ein Bild, das Transport enthält.&#10;&#10;Automatisch generierte Beschreibung">
              <a:extLst>
                <a:ext uri="{FF2B5EF4-FFF2-40B4-BE49-F238E27FC236}">
                  <a16:creationId xmlns:a16="http://schemas.microsoft.com/office/drawing/2014/main" id="{5270A478-6939-4920-931B-EA1B9BE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879" y="1884943"/>
              <a:ext cx="1926349" cy="2450101"/>
            </a:xfrm>
            <a:prstGeom prst="rect">
              <a:avLst/>
            </a:prstGeom>
          </p:spPr>
        </p:pic>
        <p:pic>
          <p:nvPicPr>
            <p:cNvPr id="18" name="Grafik 17" descr="Ein Bild, das Kleidung enthält.&#10;&#10;Automatisch generierte Beschreibung">
              <a:extLst>
                <a:ext uri="{FF2B5EF4-FFF2-40B4-BE49-F238E27FC236}">
                  <a16:creationId xmlns:a16="http://schemas.microsoft.com/office/drawing/2014/main" id="{30B58245-A1A9-4627-BEA0-2D1B173C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0000">
              <a:off x="4152332" y="5195678"/>
              <a:ext cx="1259885" cy="1492948"/>
            </a:xfrm>
            <a:prstGeom prst="rect">
              <a:avLst/>
            </a:prstGeom>
          </p:spPr>
        </p:pic>
        <p:pic>
          <p:nvPicPr>
            <p:cNvPr id="20" name="Grafik 19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5EDF8F86-C361-4CCF-89F9-41E088E2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4201700" y="3445306"/>
              <a:ext cx="1265662" cy="1051979"/>
            </a:xfrm>
            <a:prstGeom prst="rect">
              <a:avLst/>
            </a:prstGeom>
          </p:spPr>
        </p:pic>
        <p:pic>
          <p:nvPicPr>
            <p:cNvPr id="22" name="Grafik 21" descr="Ein Bild, das Person, Frau, Kleidung enthält.&#10;&#10;Automatisch generierte Beschreibung">
              <a:extLst>
                <a:ext uri="{FF2B5EF4-FFF2-40B4-BE49-F238E27FC236}">
                  <a16:creationId xmlns:a16="http://schemas.microsoft.com/office/drawing/2014/main" id="{6C601584-69F6-4332-9D91-B34E9B3F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32" y="2133316"/>
              <a:ext cx="904572" cy="2016951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8FC0AE7-8D4C-400B-8606-3E920DA30849}"/>
                </a:ext>
              </a:extLst>
            </p:cNvPr>
            <p:cNvSpPr txBox="1"/>
            <p:nvPr/>
          </p:nvSpPr>
          <p:spPr>
            <a:xfrm>
              <a:off x="5640086" y="1992045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FB4C3E-C7FE-4081-B2A3-4265BFF2F216}"/>
                </a:ext>
              </a:extLst>
            </p:cNvPr>
            <p:cNvSpPr txBox="1"/>
            <p:nvPr/>
          </p:nvSpPr>
          <p:spPr>
            <a:xfrm>
              <a:off x="2783608" y="1884943"/>
              <a:ext cx="33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C12C7CB-5BEC-4F33-AC28-5F13D10DB9B6}"/>
                </a:ext>
              </a:extLst>
            </p:cNvPr>
            <p:cNvSpPr txBox="1"/>
            <p:nvPr/>
          </p:nvSpPr>
          <p:spPr>
            <a:xfrm>
              <a:off x="4019310" y="4900558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1847721" y="3562862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951052" y="356286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860977" y="5247225"/>
            <a:ext cx="2609526" cy="1015799"/>
            <a:chOff x="1631338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8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14070" y="5915770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311635" y="2118675"/>
            <a:ext cx="1861046" cy="144418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rot="5400000">
            <a:off x="7733362" y="4315804"/>
            <a:ext cx="1176461" cy="17021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2993617" y="4578661"/>
            <a:ext cx="1867361" cy="117646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0341" y="1836237"/>
            <a:ext cx="1444187" cy="202623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884E59-F9F2-432C-9DAA-994037B0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45817" y="392746"/>
            <a:ext cx="2543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5085684" y="5853047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275546" y="587791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10193631" y="5853047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60" y="680259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1" y="1095332"/>
            <a:ext cx="3126497" cy="3976557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84724"/>
            <a:ext cx="2536085" cy="3005228"/>
          </a:xfrm>
          <a:prstGeom prst="rect">
            <a:avLst/>
          </a:prstGeom>
        </p:spPr>
      </p:pic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8E534B8-88E9-4D39-9730-3470A5E4ABBF}"/>
              </a:ext>
            </a:extLst>
          </p:cNvPr>
          <p:cNvSpPr/>
          <p:nvPr/>
        </p:nvSpPr>
        <p:spPr>
          <a:xfrm>
            <a:off x="5984630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2778C9D-6330-497E-A858-1A024FF760AE}"/>
              </a:ext>
            </a:extLst>
          </p:cNvPr>
          <p:cNvSpPr/>
          <p:nvPr/>
        </p:nvSpPr>
        <p:spPr>
          <a:xfrm>
            <a:off x="8307439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7F470A01-FDAA-4B30-93DE-7B2A6C3BC921}"/>
              </a:ext>
            </a:extLst>
          </p:cNvPr>
          <p:cNvSpPr/>
          <p:nvPr/>
        </p:nvSpPr>
        <p:spPr>
          <a:xfrm>
            <a:off x="10630248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45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6" y="2292092"/>
            <a:ext cx="2699010" cy="2700534"/>
          </a:xfrm>
          <a:prstGeom prst="rect">
            <a:avLst/>
          </a:prstGeom>
          <a:effectLst/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3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0E4C9D-071E-4D73-AB31-FC2FE3B6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8" y="2292092"/>
            <a:ext cx="2700534" cy="2700534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Breitbild</PresentationFormat>
  <Paragraphs>183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106</cp:revision>
  <dcterms:created xsi:type="dcterms:W3CDTF">2019-06-05T13:05:48Z</dcterms:created>
  <dcterms:modified xsi:type="dcterms:W3CDTF">2019-06-23T11:12:59Z</dcterms:modified>
</cp:coreProperties>
</file>